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9"/>
  </p:notesMasterIdLst>
  <p:sldIdLst>
    <p:sldId id="256" r:id="rId5"/>
    <p:sldId id="258" r:id="rId6"/>
    <p:sldId id="334" r:id="rId7"/>
    <p:sldId id="343" r:id="rId8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0"/>
    </p:embeddedFont>
    <p:embeddedFont>
      <p:font typeface="Fira Sans" panose="020B0503050000020004" pitchFamily="34" charset="0"/>
      <p:regular r:id="rId11"/>
      <p:bold r:id="rId12"/>
      <p:italic r:id="rId13"/>
      <p:boldItalic r:id="rId14"/>
    </p:embeddedFont>
    <p:embeddedFont>
      <p:font typeface="Fira Sans Extra Condensed" panose="020B0503050000020004" pitchFamily="34" charset="0"/>
      <p:regular r:id="rId15"/>
      <p:bold r:id="rId16"/>
      <p:italic r:id="rId17"/>
      <p:boldItalic r:id="rId18"/>
    </p:embeddedFont>
    <p:embeddedFont>
      <p:font typeface="Fira Sans Extra Condensed SemiBold" panose="020B0604020202020204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C35F159-7488-959D-B4D3-771169AF0E54}" name="Phạm Phước Huy" initials="PH" userId="S::21520932@ms.uit.edu.vn::96f9437b-59b3-4131-8210-f184c180aae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F74236-909C-4A57-BDCD-4289E7C4BB46}" v="1" dt="2024-11-08T15:05:05.135"/>
    <p1510:client id="{71ED156D-E1E8-462A-9A0B-351DAE45BAF0}" v="200" dt="2024-11-08T15:01:35.4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81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customXml" Target="../customXml/item3.xml"/><Relationship Id="rId21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5952ba17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55952ba17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051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0" y="1153375"/>
            <a:ext cx="4146000" cy="23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0" y="3528300"/>
            <a:ext cx="41460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2" hasCustomPrompt="1"/>
          </p:nvPr>
        </p:nvSpPr>
        <p:spPr>
          <a:xfrm>
            <a:off x="1618650" y="1462500"/>
            <a:ext cx="7347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3" hasCustomPrompt="1"/>
          </p:nvPr>
        </p:nvSpPr>
        <p:spPr>
          <a:xfrm>
            <a:off x="1618650" y="3172403"/>
            <a:ext cx="7347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462500"/>
            <a:ext cx="7347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3172403"/>
            <a:ext cx="7347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6" hasCustomPrompt="1"/>
          </p:nvPr>
        </p:nvSpPr>
        <p:spPr>
          <a:xfrm>
            <a:off x="6790650" y="1462500"/>
            <a:ext cx="7347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7" hasCustomPrompt="1"/>
          </p:nvPr>
        </p:nvSpPr>
        <p:spPr>
          <a:xfrm>
            <a:off x="6790650" y="3172403"/>
            <a:ext cx="7347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973950" y="2035200"/>
            <a:ext cx="20241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8"/>
          </p:nvPr>
        </p:nvSpPr>
        <p:spPr>
          <a:xfrm>
            <a:off x="3559950" y="2035200"/>
            <a:ext cx="20241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9"/>
          </p:nvPr>
        </p:nvSpPr>
        <p:spPr>
          <a:xfrm>
            <a:off x="6145950" y="2035200"/>
            <a:ext cx="20241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3"/>
          </p:nvPr>
        </p:nvSpPr>
        <p:spPr>
          <a:xfrm>
            <a:off x="973950" y="3745100"/>
            <a:ext cx="20241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4"/>
          </p:nvPr>
        </p:nvSpPr>
        <p:spPr>
          <a:xfrm>
            <a:off x="3559950" y="3745100"/>
            <a:ext cx="20241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5"/>
          </p:nvPr>
        </p:nvSpPr>
        <p:spPr>
          <a:xfrm>
            <a:off x="6145950" y="3745100"/>
            <a:ext cx="20241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2110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272625" y="3762300"/>
            <a:ext cx="6158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910675" y="3762200"/>
            <a:ext cx="11940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7717500" cy="27795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21881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040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65" r:id="rId9"/>
    <p:sldLayoutId id="2147483666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5290805" y="1207792"/>
            <a:ext cx="3760288" cy="12172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>
                <a:latin typeface="Fira Sans" panose="020B0503050000020004" pitchFamily="34" charset="0"/>
              </a:rPr>
              <a:t>AR for Furniture Ecommerce Site</a:t>
            </a:r>
            <a:endParaRPr sz="4000" b="1" dirty="0">
              <a:latin typeface="Fira Sans" panose="020B0503050000020004" pitchFamily="34" charset="0"/>
            </a:endParaRPr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5290805" y="4604700"/>
            <a:ext cx="3442448" cy="3682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GV </a:t>
            </a:r>
            <a:r>
              <a:rPr lang="en-US" sz="1500" dirty="0" err="1"/>
              <a:t>hướng</a:t>
            </a:r>
            <a:r>
              <a:rPr lang="en-US" sz="1500" dirty="0"/>
              <a:t> </a:t>
            </a:r>
            <a:r>
              <a:rPr lang="en-US" sz="1500" dirty="0" err="1"/>
              <a:t>dẫn</a:t>
            </a:r>
            <a:r>
              <a:rPr lang="en-US" sz="1500" dirty="0"/>
              <a:t>: </a:t>
            </a:r>
            <a:r>
              <a:rPr lang="en-US" sz="1500" dirty="0" err="1"/>
              <a:t>Đinh</a:t>
            </a:r>
            <a:r>
              <a:rPr lang="en-US" sz="1500" dirty="0"/>
              <a:t> </a:t>
            </a:r>
            <a:r>
              <a:rPr lang="en-US" sz="1500" dirty="0" err="1"/>
              <a:t>Nguyễn</a:t>
            </a:r>
            <a:r>
              <a:rPr lang="en-US" sz="1500" dirty="0"/>
              <a:t> Anh Dũng</a:t>
            </a:r>
            <a:endParaRPr sz="1500" dirty="0"/>
          </a:p>
        </p:txBody>
      </p:sp>
      <p:pic>
        <p:nvPicPr>
          <p:cNvPr id="6" name="Picture 5" descr="A person wearing a virtual reality headset&#10;&#10;Description automatically generated">
            <a:extLst>
              <a:ext uri="{FF2B5EF4-FFF2-40B4-BE49-F238E27FC236}">
                <a16:creationId xmlns:a16="http://schemas.microsoft.com/office/drawing/2014/main" id="{2946A607-0907-1871-6A7D-70C9CF3F1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</p:spPr>
      </p:pic>
      <p:sp>
        <p:nvSpPr>
          <p:cNvPr id="7" name="Google Shape;58;p15">
            <a:extLst>
              <a:ext uri="{FF2B5EF4-FFF2-40B4-BE49-F238E27FC236}">
                <a16:creationId xmlns:a16="http://schemas.microsoft.com/office/drawing/2014/main" id="{C4AD1D67-47C2-E7DB-DB34-EB82C7B5FB8D}"/>
              </a:ext>
            </a:extLst>
          </p:cNvPr>
          <p:cNvSpPr txBox="1">
            <a:spLocks/>
          </p:cNvSpPr>
          <p:nvPr/>
        </p:nvSpPr>
        <p:spPr>
          <a:xfrm>
            <a:off x="5290805" y="3354430"/>
            <a:ext cx="3701026" cy="1290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sz="1500" dirty="0"/>
              <a:t>Sinh </a:t>
            </a:r>
            <a:r>
              <a:rPr lang="en-US" sz="1500" dirty="0" err="1"/>
              <a:t>viên</a:t>
            </a:r>
            <a:r>
              <a:rPr lang="en-US" sz="1500" dirty="0"/>
              <a:t> </a:t>
            </a:r>
            <a:r>
              <a:rPr lang="en-US" sz="1500" dirty="0" err="1"/>
              <a:t>thực</a:t>
            </a:r>
            <a:r>
              <a:rPr lang="en-US" sz="1500" dirty="0"/>
              <a:t> </a:t>
            </a:r>
            <a:r>
              <a:rPr lang="en-US" sz="1500" dirty="0" err="1"/>
              <a:t>hiện</a:t>
            </a:r>
            <a:r>
              <a:rPr lang="en-US" sz="1500" dirty="0"/>
              <a:t>:</a:t>
            </a:r>
          </a:p>
          <a:p>
            <a:pPr marL="342900">
              <a:lnSpc>
                <a:spcPct val="150000"/>
              </a:lnSpc>
              <a:buAutoNum type="arabicPeriod"/>
            </a:pPr>
            <a:r>
              <a:rPr lang="en-US" sz="1500" dirty="0"/>
              <a:t>21522466 – Lê Văn Phú</a:t>
            </a:r>
          </a:p>
          <a:p>
            <a:pPr marL="342900">
              <a:lnSpc>
                <a:spcPct val="150000"/>
              </a:lnSpc>
              <a:buAutoNum type="arabicPeriod"/>
            </a:pPr>
            <a:r>
              <a:rPr lang="en-US" sz="1500" dirty="0"/>
              <a:t>21522032 – Lê Hoài </a:t>
            </a:r>
            <a:r>
              <a:rPr lang="en-US" sz="1500" dirty="0" err="1"/>
              <a:t>Hải</a:t>
            </a:r>
            <a:endParaRPr lang="vi-VN" sz="15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/>
                </a:solidFill>
                <a:latin typeface="Fira Sans Extra Condensed SemiBold" panose="020B0604020202020204" charset="0"/>
              </a:rPr>
              <a:t>Nội dung chính</a:t>
            </a:r>
            <a:endParaRPr>
              <a:solidFill>
                <a:schemeClr val="bg1"/>
              </a:solidFill>
              <a:latin typeface="Fira Sans Extra Condensed SemiBold" panose="020B0604020202020204" charset="0"/>
            </a:endParaRPr>
          </a:p>
        </p:txBody>
      </p:sp>
      <p:sp>
        <p:nvSpPr>
          <p:cNvPr id="173" name="Google Shape;173;p28"/>
          <p:cNvSpPr txBox="1">
            <a:spLocks noGrp="1"/>
          </p:cNvSpPr>
          <p:nvPr>
            <p:ph type="title" idx="2"/>
          </p:nvPr>
        </p:nvSpPr>
        <p:spPr>
          <a:xfrm>
            <a:off x="1618650" y="1462500"/>
            <a:ext cx="734700" cy="57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/>
                </a:solidFill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01</a:t>
            </a:r>
            <a:endParaRPr>
              <a:solidFill>
                <a:schemeClr val="bg1"/>
              </a:solidFill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4" name="Google Shape;174;p28"/>
          <p:cNvSpPr txBox="1">
            <a:spLocks noGrp="1"/>
          </p:cNvSpPr>
          <p:nvPr>
            <p:ph type="title" idx="3"/>
          </p:nvPr>
        </p:nvSpPr>
        <p:spPr>
          <a:xfrm>
            <a:off x="2825250" y="3211099"/>
            <a:ext cx="734700" cy="57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/>
                </a:solidFill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04</a:t>
            </a:r>
            <a:endParaRPr>
              <a:solidFill>
                <a:schemeClr val="bg1"/>
              </a:solidFill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5" name="Google Shape;175;p28"/>
          <p:cNvSpPr txBox="1">
            <a:spLocks noGrp="1"/>
          </p:cNvSpPr>
          <p:nvPr>
            <p:ph type="title" idx="4"/>
          </p:nvPr>
        </p:nvSpPr>
        <p:spPr>
          <a:xfrm>
            <a:off x="4204650" y="1462500"/>
            <a:ext cx="734700" cy="57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/>
                </a:solidFill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02</a:t>
            </a:r>
            <a:endParaRPr>
              <a:solidFill>
                <a:schemeClr val="bg1"/>
              </a:solidFill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6" name="Google Shape;176;p28"/>
          <p:cNvSpPr txBox="1">
            <a:spLocks noGrp="1"/>
          </p:cNvSpPr>
          <p:nvPr>
            <p:ph type="title" idx="5"/>
          </p:nvPr>
        </p:nvSpPr>
        <p:spPr>
          <a:xfrm>
            <a:off x="5411250" y="3211099"/>
            <a:ext cx="734700" cy="57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05</a:t>
            </a:r>
            <a:endParaRPr dirty="0">
              <a:solidFill>
                <a:schemeClr val="bg1"/>
              </a:solidFill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7" name="Google Shape;177;p28"/>
          <p:cNvSpPr txBox="1">
            <a:spLocks noGrp="1"/>
          </p:cNvSpPr>
          <p:nvPr>
            <p:ph type="title" idx="6"/>
          </p:nvPr>
        </p:nvSpPr>
        <p:spPr>
          <a:xfrm>
            <a:off x="6790650" y="1462500"/>
            <a:ext cx="734700" cy="57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/>
                </a:solidFill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03</a:t>
            </a:r>
            <a:endParaRPr>
              <a:solidFill>
                <a:schemeClr val="bg1"/>
              </a:solidFill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9" name="Google Shape;179;p28"/>
          <p:cNvSpPr txBox="1">
            <a:spLocks noGrp="1"/>
          </p:cNvSpPr>
          <p:nvPr>
            <p:ph type="subTitle" idx="1"/>
          </p:nvPr>
        </p:nvSpPr>
        <p:spPr>
          <a:xfrm>
            <a:off x="973950" y="2109775"/>
            <a:ext cx="20241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G</a:t>
            </a:r>
            <a:r>
              <a:rPr lang="en" dirty="0"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iới thiệu đề tài</a:t>
            </a:r>
            <a:endParaRPr dirty="0"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80" name="Google Shape;180;p28"/>
          <p:cNvSpPr txBox="1">
            <a:spLocks noGrp="1"/>
          </p:cNvSpPr>
          <p:nvPr>
            <p:ph type="subTitle" idx="8"/>
          </p:nvPr>
        </p:nvSpPr>
        <p:spPr>
          <a:xfrm>
            <a:off x="3464613" y="2109775"/>
            <a:ext cx="2214774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Chi tiết công nghệ</a:t>
            </a:r>
            <a:endParaRPr dirty="0"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81" name="Google Shape;181;p28"/>
          <p:cNvSpPr txBox="1">
            <a:spLocks noGrp="1"/>
          </p:cNvSpPr>
          <p:nvPr>
            <p:ph type="subTitle" idx="9"/>
          </p:nvPr>
        </p:nvSpPr>
        <p:spPr>
          <a:xfrm>
            <a:off x="5942585" y="2109775"/>
            <a:ext cx="2430829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Timeline và các giai đoạn phát triển</a:t>
            </a:r>
            <a:endParaRPr dirty="0"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82" name="Google Shape;182;p28"/>
          <p:cNvSpPr txBox="1">
            <a:spLocks noGrp="1"/>
          </p:cNvSpPr>
          <p:nvPr>
            <p:ph type="subTitle" idx="13"/>
          </p:nvPr>
        </p:nvSpPr>
        <p:spPr>
          <a:xfrm>
            <a:off x="2180550" y="3932946"/>
            <a:ext cx="20241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Demo prototype</a:t>
            </a:r>
            <a:endParaRPr dirty="0"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83" name="Google Shape;183;p28"/>
          <p:cNvSpPr txBox="1">
            <a:spLocks noGrp="1"/>
          </p:cNvSpPr>
          <p:nvPr>
            <p:ph type="subTitle" idx="14"/>
          </p:nvPr>
        </p:nvSpPr>
        <p:spPr>
          <a:xfrm>
            <a:off x="4766550" y="3948796"/>
            <a:ext cx="20241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Kết</a:t>
            </a:r>
            <a:r>
              <a:rPr lang="en-US" dirty="0"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latin typeface="Fira Sans Extra Condensed SemiBold" panose="020B0604020202020204" charset="0"/>
                <a:ea typeface="Roboto" panose="02000000000000000000" pitchFamily="2" charset="0"/>
                <a:cs typeface="Roboto" panose="02000000000000000000" pitchFamily="2" charset="0"/>
              </a:rPr>
              <a:t>luận</a:t>
            </a:r>
            <a:endParaRPr dirty="0">
              <a:latin typeface="Fira Sans Extra Condensed SemiBold" panose="020B060402020202020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85" name="Google Shape;185;p28"/>
          <p:cNvCxnSpPr>
            <a:endCxn id="173" idx="1"/>
          </p:cNvCxnSpPr>
          <p:nvPr/>
        </p:nvCxnSpPr>
        <p:spPr>
          <a:xfrm>
            <a:off x="-42150" y="1748850"/>
            <a:ext cx="16608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Google Shape;186;p28"/>
          <p:cNvCxnSpPr>
            <a:cxnSpLocks/>
          </p:cNvCxnSpPr>
          <p:nvPr/>
        </p:nvCxnSpPr>
        <p:spPr>
          <a:xfrm>
            <a:off x="7525350" y="3458753"/>
            <a:ext cx="16437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 animBg="1"/>
      <p:bldP spid="174" grpId="0" animBg="1"/>
      <p:bldP spid="175" grpId="0" animBg="1"/>
      <p:bldP spid="176" grpId="0" animBg="1"/>
      <p:bldP spid="177" grpId="0" animBg="1"/>
      <p:bldP spid="179" grpId="0" build="p"/>
      <p:bldP spid="180" grpId="0" build="p"/>
      <p:bldP spid="181" grpId="0" build="p"/>
      <p:bldP spid="182" grpId="0" build="p"/>
      <p:bldP spid="18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0" y="1929250"/>
            <a:ext cx="9144000" cy="3253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 Extra Condensed SemiBold" panose="020B0604020202020204" charset="0"/>
              <a:ea typeface="Urbanist"/>
              <a:cs typeface="Urbanist"/>
              <a:sym typeface="Urbanist"/>
            </a:endParaRPr>
          </a:p>
        </p:txBody>
      </p:sp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2272625" y="3762300"/>
            <a:ext cx="6158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>
                <a:solidFill>
                  <a:schemeClr val="lt1"/>
                </a:solidFill>
                <a:latin typeface="Fira Sans Extra Condensed SemiBold" panose="020B0604020202020204" charset="0"/>
              </a:rPr>
              <a:t>Giới</a:t>
            </a:r>
            <a:r>
              <a:rPr lang="en-US">
                <a:solidFill>
                  <a:schemeClr val="lt1"/>
                </a:solidFill>
                <a:latin typeface="Fira Sans Extra Condensed SemiBold" panose="020B0604020202020204" charset="0"/>
              </a:rPr>
              <a:t> </a:t>
            </a:r>
            <a:r>
              <a:rPr lang="en-US" err="1">
                <a:solidFill>
                  <a:schemeClr val="lt1"/>
                </a:solidFill>
                <a:latin typeface="Fira Sans Extra Condensed SemiBold" panose="020B0604020202020204" charset="0"/>
              </a:rPr>
              <a:t>thiệu</a:t>
            </a:r>
            <a:endParaRPr>
              <a:solidFill>
                <a:schemeClr val="lt1"/>
              </a:solidFill>
              <a:latin typeface="Fira Sans Extra Condensed SemiBold" panose="020B0604020202020204" charset="0"/>
            </a:endParaRPr>
          </a:p>
        </p:txBody>
      </p:sp>
      <p:sp>
        <p:nvSpPr>
          <p:cNvPr id="202" name="Google Shape;202;p30"/>
          <p:cNvSpPr txBox="1">
            <a:spLocks noGrp="1"/>
          </p:cNvSpPr>
          <p:nvPr>
            <p:ph type="title" idx="2"/>
          </p:nvPr>
        </p:nvSpPr>
        <p:spPr>
          <a:xfrm>
            <a:off x="910675" y="3762200"/>
            <a:ext cx="119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Sans Extra Condensed SemiBold" panose="020B0604020202020204" charset="0"/>
              </a:rPr>
              <a:t>01</a:t>
            </a:r>
            <a:endParaRPr>
              <a:solidFill>
                <a:schemeClr val="lt1"/>
              </a:solidFill>
              <a:latin typeface="Fira Sans Extra Condensed SemiBold" panose="020B0604020202020204" charset="0"/>
            </a:endParaRPr>
          </a:p>
        </p:txBody>
      </p:sp>
      <p:cxnSp>
        <p:nvCxnSpPr>
          <p:cNvPr id="204" name="Google Shape;204;p30"/>
          <p:cNvCxnSpPr>
            <a:endCxn id="202" idx="1"/>
          </p:cNvCxnSpPr>
          <p:nvPr/>
        </p:nvCxnSpPr>
        <p:spPr>
          <a:xfrm>
            <a:off x="-125" y="4183100"/>
            <a:ext cx="9108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37012F9-C90A-F0C6-C10E-ED437F94F805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Dịch vụ điện toán đám mây tạo nền tàng để Live Streaming bùng nổ">
            <a:extLst>
              <a:ext uri="{FF2B5EF4-FFF2-40B4-BE49-F238E27FC236}">
                <a16:creationId xmlns:a16="http://schemas.microsoft.com/office/drawing/2014/main" id="{EAB956AE-861C-687D-33CC-B726D317B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618" y="511524"/>
            <a:ext cx="4993218" cy="2804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2743841"/>
      </p:ext>
    </p:extLst>
  </p:cSld>
  <p:clrMapOvr>
    <a:masterClrMapping/>
  </p:clrMapOvr>
  <p:transition spd="slow">
    <p:push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TỔNG HỢP MỘT SỐ MẪU SLIDE CẢM ƠN ẤN TƯỢNG VÀ CHUYÊN NGHIỆP">
            <a:extLst>
              <a:ext uri="{FF2B5EF4-FFF2-40B4-BE49-F238E27FC236}">
                <a16:creationId xmlns:a16="http://schemas.microsoft.com/office/drawing/2014/main" id="{27333334-B388-3D9B-ED83-8C2DEC332F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05"/>
          <a:stretch/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62614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Business Strategies and Framework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5475"/>
      </a:accent1>
      <a:accent2>
        <a:srgbClr val="006985"/>
      </a:accent2>
      <a:accent3>
        <a:srgbClr val="028090"/>
      </a:accent3>
      <a:accent4>
        <a:srgbClr val="00A896"/>
      </a:accent4>
      <a:accent5>
        <a:srgbClr val="02C39A"/>
      </a:accent5>
      <a:accent6>
        <a:srgbClr val="76DBAB"/>
      </a:accent6>
      <a:hlink>
        <a:srgbClr val="0059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597AE72EEA79B74DA5C86E3CA8C98E55" ma:contentTypeVersion="16" ma:contentTypeDescription="Tạo tài liệu mới." ma:contentTypeScope="" ma:versionID="f136910b8c1cf3a21dc7273aea7201bc">
  <xsd:schema xmlns:xsd="http://www.w3.org/2001/XMLSchema" xmlns:xs="http://www.w3.org/2001/XMLSchema" xmlns:p="http://schemas.microsoft.com/office/2006/metadata/properties" xmlns:ns3="81e90ab8-9e7d-4b67-ba12-d147179b0223" xmlns:ns4="86b2c21e-bc8a-47d8-90cc-43181eba94ed" targetNamespace="http://schemas.microsoft.com/office/2006/metadata/properties" ma:root="true" ma:fieldsID="53560c6f4186e205df645046eca88748" ns3:_="" ns4:_="">
    <xsd:import namespace="81e90ab8-9e7d-4b67-ba12-d147179b0223"/>
    <xsd:import namespace="86b2c21e-bc8a-47d8-90cc-43181eba94e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e90ab8-9e7d-4b67-ba12-d147179b02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9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2c21e-bc8a-47d8-90cc-43181eba94ed" elementFormDefault="qualified">
    <xsd:import namespace="http://schemas.microsoft.com/office/2006/documentManagement/types"/>
    <xsd:import namespace="http://schemas.microsoft.com/office/infopath/2007/PartnerControls"/>
    <xsd:element name="SharedWithUsers" ma:index="21" nillable="true" ma:displayName="Chia sẻ Với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Chia sẻ Có Chi tiết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3" nillable="true" ma:displayName="Hàm băm Gợi ý Chia sẻ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1e90ab8-9e7d-4b67-ba12-d147179b0223" xsi:nil="true"/>
  </documentManagement>
</p:properties>
</file>

<file path=customXml/itemProps1.xml><?xml version="1.0" encoding="utf-8"?>
<ds:datastoreItem xmlns:ds="http://schemas.openxmlformats.org/officeDocument/2006/customXml" ds:itemID="{4D5BD3D9-3753-4BB4-BC5C-8384BD29BF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e90ab8-9e7d-4b67-ba12-d147179b0223"/>
    <ds:schemaRef ds:uri="86b2c21e-bc8a-47d8-90cc-43181eba94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6B08B5-7BDD-4125-97F0-7F033FC92A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AEA5BAB-C7E3-4FED-A0EF-A393F9A90A09}">
  <ds:schemaRefs>
    <ds:schemaRef ds:uri="81e90ab8-9e7d-4b67-ba12-d147179b0223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www.w3.org/XML/1998/namespace"/>
    <ds:schemaRef ds:uri="http://purl.org/dc/dcmitype/"/>
    <ds:schemaRef ds:uri="http://schemas.microsoft.com/office/2006/metadata/properties"/>
    <ds:schemaRef ds:uri="http://schemas.openxmlformats.org/package/2006/metadata/core-properties"/>
    <ds:schemaRef ds:uri="86b2c21e-bc8a-47d8-90cc-43181eba94ed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Livestreaming</Template>
  <TotalTime>17</TotalTime>
  <Words>59</Words>
  <Application>Microsoft Office PowerPoint</Application>
  <PresentationFormat>On-screen Show (16:9)</PresentationFormat>
  <Paragraphs>18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Bebas Neue</vt:lpstr>
      <vt:lpstr>Fira Sans</vt:lpstr>
      <vt:lpstr>Fira Sans Extra Condensed</vt:lpstr>
      <vt:lpstr>Roboto</vt:lpstr>
      <vt:lpstr>Arial</vt:lpstr>
      <vt:lpstr>Fira Sans Extra Condensed SemiBold</vt:lpstr>
      <vt:lpstr>Urbanist</vt:lpstr>
      <vt:lpstr>Anaheim</vt:lpstr>
      <vt:lpstr>Business Strategies and Frameworks</vt:lpstr>
      <vt:lpstr>AR for Furniture Ecommerce Site</vt:lpstr>
      <vt:lpstr>Nội dung chính</vt:lpstr>
      <vt:lpstr>Giới thiệu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Lê Văn Phú</dc:creator>
  <cp:lastModifiedBy>Lê Hoài Hải</cp:lastModifiedBy>
  <cp:revision>2</cp:revision>
  <dcterms:created xsi:type="dcterms:W3CDTF">2024-10-29T15:18:21Z</dcterms:created>
  <dcterms:modified xsi:type="dcterms:W3CDTF">2024-11-08T15:05:05Z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0x010100597AE72EEA79B74DA5C86E3CA8C98E55</vt:lpwstr>
  </property>
</Properties>
</file>